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8" r:id="rId3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6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58750" y="898525"/>
          <a:ext cx="11837035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005"/>
                <a:gridCol w="1691005"/>
                <a:gridCol w="1691005"/>
                <a:gridCol w="1691005"/>
                <a:gridCol w="1691005"/>
                <a:gridCol w="1691005"/>
                <a:gridCol w="169100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序列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名称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规格型号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出厂编号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生产厂家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制造年月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数量</a:t>
                      </a:r>
                      <a:endParaRPr lang="zh-CN" altLang="en-US"/>
                    </a:p>
                  </a:txBody>
                  <a:tcPr/>
                </a:tc>
              </a:tr>
              <a:tr h="8407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立式钻攻中心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S500Z1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31818</a:t>
                      </a: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兄弟机械(西安)有限公司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2017.01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9930765" y="6108065"/>
            <a:ext cx="690880" cy="3505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/>
              <a:t>铭牌</a:t>
            </a:r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4366260" y="6108065"/>
            <a:ext cx="777240" cy="367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/>
              <a:t>刀库</a:t>
            </a:r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7190105" y="6108065"/>
            <a:ext cx="694055" cy="367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/>
              <a:t>正面</a:t>
            </a:r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139825" y="6108065"/>
            <a:ext cx="1179830" cy="367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/>
              <a:t>关键部位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575" y="2893695"/>
            <a:ext cx="3173095" cy="30156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550" y="2893695"/>
            <a:ext cx="2267585" cy="30149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7800" y="2893695"/>
            <a:ext cx="2832100" cy="30156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5885" y="2893695"/>
            <a:ext cx="2296795" cy="30156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932*110"/>
  <p:tag name="TABLE_ENDDRAG_RECT" val="12*70*932*110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commondata" val="eyJoZGlkIjoiYjVhZTJiYjc2MjJhMmRmZTkzNWQ3ZDkzNzY4M2EwNjc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WPS 演示</Application>
  <PresentationFormat>宽屏</PresentationFormat>
  <Paragraphs>36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蓝天</cp:lastModifiedBy>
  <cp:revision>22</cp:revision>
  <dcterms:created xsi:type="dcterms:W3CDTF">2023-11-14T01:14:00Z</dcterms:created>
  <dcterms:modified xsi:type="dcterms:W3CDTF">2024-04-03T05:37:34Z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A71D4E0034834910ABE3B63B0EC27A76_13</vt:lpwstr>
  </property>
  <property fmtid="{D5CDD505-2E9C-101B-9397-08002B2CF9AE}" pid="3" name="KSOProductBuildVer">
    <vt:lpwstr>2052-12.1.0.16417</vt:lpwstr>
  </property>
</Properties>
</file>